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7"/>
  </p:notesMasterIdLst>
  <p:sldIdLst>
    <p:sldId id="325" r:id="rId3"/>
    <p:sldId id="326" r:id="rId4"/>
    <p:sldId id="283" r:id="rId5"/>
    <p:sldId id="308" r:id="rId6"/>
    <p:sldId id="288" r:id="rId7"/>
    <p:sldId id="322" r:id="rId8"/>
    <p:sldId id="323" r:id="rId9"/>
    <p:sldId id="329" r:id="rId10"/>
    <p:sldId id="309" r:id="rId11"/>
    <p:sldId id="290" r:id="rId12"/>
    <p:sldId id="294" r:id="rId13"/>
    <p:sldId id="328" r:id="rId14"/>
    <p:sldId id="327" r:id="rId15"/>
    <p:sldId id="324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B7B"/>
    <a:srgbClr val="26143E"/>
    <a:srgbClr val="05173D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7" autoAdjust="0"/>
    <p:restoredTop sz="93333" autoAdjust="0"/>
  </p:normalViewPr>
  <p:slideViewPr>
    <p:cSldViewPr snapToGrid="0">
      <p:cViewPr varScale="1">
        <p:scale>
          <a:sx n="66" d="100"/>
          <a:sy n="66" d="100"/>
        </p:scale>
        <p:origin x="5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chuẩn bị sơ đồ đánh dấu chỗ đã giấu đồ. Hoặc đưa gợi ý cho 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14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endParaRPr lang="en-US" baseline="0" dirty="0" smtClean="0"/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hô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Đố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endParaRPr lang="en-US" baseline="0" dirty="0" smtClean="0"/>
          </a:p>
          <a:p>
            <a:r>
              <a:rPr lang="en-US" baseline="0" dirty="0" smtClean="0"/>
              <a:t>HS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đố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Đố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endParaRPr lang="en-US" baseline="0" dirty="0" smtClean="0"/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hô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Gộp</a:t>
            </a:r>
            <a:r>
              <a:rPr lang="en-US" baseline="0" dirty="0" smtClean="0"/>
              <a:t> 10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16: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E5206-4DE8-4E35-BE1B-AFB0DE63F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80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2021/12/3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94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346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8820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443247" y="6727281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06854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586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F4038-D59D-45D3-9D9C-5EDCFC71CF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4D252-0D5B-4A20-9E3C-0233EF36DE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23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73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sp>
        <p:nvSpPr>
          <p:cNvPr id="19" name="Google Shape;19;p13"/>
          <p:cNvSpPr/>
          <p:nvPr/>
        </p:nvSpPr>
        <p:spPr>
          <a:xfrm>
            <a:off x="-12700" y="8890"/>
            <a:ext cx="12215495" cy="683958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81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2021/12/3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0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9" r:id="rId7"/>
    <p:sldLayoutId id="2147483660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42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50A2-EA69-4DF8-8B8E-EBBCBF5D4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EC042-EDE7-4368-AA2D-A16FDC6154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B6405-FBF3-4A02-ADFB-E6A9C9368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" t="33738" r="12296" b="508"/>
          <a:stretch/>
        </p:blipFill>
        <p:spPr>
          <a:xfrm>
            <a:off x="26466" y="0"/>
            <a:ext cx="125496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30762" y="192031"/>
            <a:ext cx="10429623" cy="2164804"/>
            <a:chOff x="-367905" y="40902"/>
            <a:chExt cx="7695372" cy="2164136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1308094" y="316314"/>
              <a:ext cx="6019373" cy="1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50000"/>
                </a:lnSpc>
              </a:pPr>
              <a:r>
                <a:rPr lang="en-US" altLang="en-US" sz="3700" b="1" dirty="0">
                  <a:latin typeface="Times New Roman" pitchFamily="18" charset="0"/>
                  <a:cs typeface="Times New Roman" pitchFamily="18" charset="0"/>
                </a:rPr>
                <a:t>ỦY BAN NHÂN DÂN QUẬN 3</a:t>
              </a:r>
            </a:p>
            <a:p>
              <a:pPr algn="ctr" eaLnBrk="1" hangingPunct="1"/>
              <a:r>
                <a:rPr lang="en-US" altLang="en-US" sz="3700" b="1" dirty="0">
                  <a:latin typeface="Times New Roman" pitchFamily="18" charset="0"/>
                  <a:cs typeface="Times New Roman" pitchFamily="18" charset="0"/>
                </a:rPr>
                <a:t>PHÒNG GIÁO DỤC VÀ ĐÀO TẠO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2950642" y="2205038"/>
              <a:ext cx="22098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7905" y="40902"/>
              <a:ext cx="1675999" cy="1675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74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6B98F93-4661-4874-9437-4230567BB3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8076">
            <a:off x="10710283" y="-21501"/>
            <a:ext cx="1370551" cy="940148"/>
          </a:xfrm>
          <a:prstGeom prst="rect">
            <a:avLst/>
          </a:prstGeom>
        </p:spPr>
      </p:pic>
      <p:sp>
        <p:nvSpPr>
          <p:cNvPr id="4" name="AutoShape 2" descr="Premium Vector | Empty modern classroom and him interior">
            <a:extLst>
              <a:ext uri="{FF2B5EF4-FFF2-40B4-BE49-F238E27FC236}">
                <a16:creationId xmlns:a16="http://schemas.microsoft.com/office/drawing/2014/main" id="{B08956BC-3042-4CC1-8B40-A17F344F32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classroom with desks and a chalkboard&#10;&#10;Description automatically generated with low confidence">
            <a:extLst>
              <a:ext uri="{FF2B5EF4-FFF2-40B4-BE49-F238E27FC236}">
                <a16:creationId xmlns:a16="http://schemas.microsoft.com/office/drawing/2014/main" id="{53760F5F-97B6-4DE9-A978-514C1F20A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76" y="1106210"/>
            <a:ext cx="8310486" cy="4593336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47A6ED83-ED1C-4281-81E4-4EDA4E8A0C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38"/>
          <a:stretch/>
        </p:blipFill>
        <p:spPr>
          <a:xfrm>
            <a:off x="-282907" y="231380"/>
            <a:ext cx="6953859" cy="143560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7A90628-9F2D-411F-8E8A-04A818C1137A}"/>
              </a:ext>
            </a:extLst>
          </p:cNvPr>
          <p:cNvGrpSpPr/>
          <p:nvPr/>
        </p:nvGrpSpPr>
        <p:grpSpPr>
          <a:xfrm>
            <a:off x="0" y="1106210"/>
            <a:ext cx="4027018" cy="5258014"/>
            <a:chOff x="0" y="1106210"/>
            <a:chExt cx="4027018" cy="5258014"/>
          </a:xfrm>
        </p:grpSpPr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A7130BDE-9B43-4614-A910-DDDE8BD507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106210"/>
              <a:ext cx="4027018" cy="525801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4971CE-7023-4D51-B884-E7F8CAE8B1E2}"/>
                </a:ext>
              </a:extLst>
            </p:cNvPr>
            <p:cNvSpPr txBox="1"/>
            <p:nvPr/>
          </p:nvSpPr>
          <p:spPr>
            <a:xfrm>
              <a:off x="797520" y="3166479"/>
              <a:ext cx="313690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Calibri" panose="020F0502020204030204" pitchFamily="34" charset="0"/>
                  <a:cs typeface="Calibri" panose="020F0502020204030204" pitchFamily="34" charset="0"/>
                </a:rPr>
                <a:t>Trong lớp đang cất giữ rất nhiều kho báu. Các em hãy tìm kho báu theo sơ đồ của cô nha!</a:t>
              </a:r>
            </a:p>
          </p:txBody>
        </p:sp>
      </p:grpSp>
      <p:pic>
        <p:nvPicPr>
          <p:cNvPr id="8" name="图片 7" descr="图片包含 LEGO&#10;&#10;描述已自动生成">
            <a:extLst>
              <a:ext uri="{FF2B5EF4-FFF2-40B4-BE49-F238E27FC236}">
                <a16:creationId xmlns:a16="http://schemas.microsoft.com/office/drawing/2014/main" id="{06F130D0-3183-459A-ABAC-A60D347152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234" y="2850388"/>
            <a:ext cx="2867928" cy="43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浅色, 天空&#10;&#10;描述已自动生成">
            <a:extLst>
              <a:ext uri="{FF2B5EF4-FFF2-40B4-BE49-F238E27FC236}">
                <a16:creationId xmlns:a16="http://schemas.microsoft.com/office/drawing/2014/main" id="{BD8CCD78-FDD8-4A78-923B-2E5D03E25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55C3BB9-AEF8-4C08-90F6-A2C657476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3620" y="115950"/>
            <a:ext cx="9871904" cy="69569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849C41-E210-4057-9507-CA8DAA7727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014" y="1004083"/>
            <a:ext cx="5270524" cy="57379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671CE3-3851-4AB3-A09D-456DDF0F2DC9}"/>
              </a:ext>
            </a:extLst>
          </p:cNvPr>
          <p:cNvSpPr txBox="1"/>
          <p:nvPr/>
        </p:nvSpPr>
        <p:spPr>
          <a:xfrm>
            <a:off x="2053806" y="2256598"/>
            <a:ext cx="2888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Đó là món đồ gì?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C4172FE0-EC2B-4FED-9DFE-5617332F2D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69" y="1419462"/>
            <a:ext cx="5879926" cy="10695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1BF62E-9AFE-4526-B49C-3BEE77CB0BA8}"/>
              </a:ext>
            </a:extLst>
          </p:cNvPr>
          <p:cNvSpPr txBox="1"/>
          <p:nvPr/>
        </p:nvSpPr>
        <p:spPr>
          <a:xfrm>
            <a:off x="2053806" y="2994740"/>
            <a:ext cx="5648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Món đồ đó có màu sắc, hình dáng, kích thước,… như thế nào?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3254E0-A1BD-4E51-8ADE-C1A08EBEFA46}"/>
              </a:ext>
            </a:extLst>
          </p:cNvPr>
          <p:cNvSpPr txBox="1"/>
          <p:nvPr/>
        </p:nvSpPr>
        <p:spPr>
          <a:xfrm>
            <a:off x="2049389" y="4128369"/>
            <a:ext cx="542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Em có thể dùng món đồ đó để làm gì?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88BE24-43D6-4357-BF86-505DBE8714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272" y="114527"/>
            <a:ext cx="5703059" cy="7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hildren play clouds design over sky background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5"/>
          <a:stretch/>
        </p:blipFill>
        <p:spPr bwMode="auto">
          <a:xfrm>
            <a:off x="-58254" y="1241"/>
            <a:ext cx="12547826" cy="786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58703" y="97959"/>
            <a:ext cx="10952963" cy="3756007"/>
            <a:chOff x="881163" y="389142"/>
            <a:chExt cx="10956925" cy="375736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5163" y="1490925"/>
              <a:ext cx="26543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0" y="1547966"/>
              <a:ext cx="2720975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Users\Admin\Desktop\mat-vui-icon.png.crdownloa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304"/>
            <a:stretch>
              <a:fillRect/>
            </a:stretch>
          </p:blipFill>
          <p:spPr bwMode="auto">
            <a:xfrm>
              <a:off x="4726815" y="1529819"/>
              <a:ext cx="2498725" cy="175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881163" y="389142"/>
              <a:ext cx="10956925" cy="54292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algn="ctr">
                <a:tabLst>
                  <a:tab pos="630238" algn="l"/>
                </a:tabLs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tabLst>
                  <a:tab pos="630238" algn="l"/>
                </a:tabLs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tabLst>
                  <a:tab pos="630238" algn="l"/>
                </a:tabLs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tabLst>
                  <a:tab pos="630238" algn="l"/>
                </a:tabLs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tabLst>
                  <a:tab pos="630238" algn="l"/>
                </a:tabLs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mức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005681" y="3561732"/>
              <a:ext cx="3186112" cy="584775"/>
              <a:chOff x="1624013" y="5029200"/>
              <a:chExt cx="3578965" cy="584775"/>
            </a:xfrm>
          </p:grpSpPr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2160587" y="5029200"/>
                <a:ext cx="304239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630049" algn="l"/>
                  </a:tabLst>
                </a:pPr>
                <a:r>
                  <a:rPr lang="en-US" altLang="en-US" sz="3199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Rất</a:t>
                </a:r>
                <a:r>
                  <a:rPr lang="en-US" altLang="en-US" sz="3199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199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hài</a:t>
                </a:r>
                <a:r>
                  <a:rPr lang="en-US" altLang="en-US" sz="3199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199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lòng</a:t>
                </a:r>
                <a:r>
                  <a:rPr lang="en-US" altLang="en-US" sz="3199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19" name="TextBox 11"/>
              <p:cNvSpPr txBox="1">
                <a:spLocks noChangeArrowheads="1"/>
              </p:cNvSpPr>
              <p:nvPr/>
            </p:nvSpPr>
            <p:spPr bwMode="auto">
              <a:xfrm>
                <a:off x="1624013" y="5113338"/>
                <a:ext cx="533400" cy="4001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endParaRPr lang="en-US" altLang="en-US" sz="200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983345" y="3547108"/>
              <a:ext cx="2274887" cy="584775"/>
              <a:chOff x="1624013" y="5029200"/>
              <a:chExt cx="2555384" cy="584775"/>
            </a:xfrm>
          </p:grpSpPr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2160587" y="5029200"/>
                <a:ext cx="201881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630049" algn="l"/>
                  </a:tabLst>
                </a:pPr>
                <a:r>
                  <a:rPr lang="en-US" altLang="en-US" sz="3199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Hài</a:t>
                </a:r>
                <a:r>
                  <a:rPr lang="en-US" altLang="en-US" sz="3199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199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lòng</a:t>
                </a:r>
                <a:r>
                  <a:rPr lang="en-US" altLang="en-US" sz="3199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17" name="TextBox 11"/>
              <p:cNvSpPr txBox="1">
                <a:spLocks noChangeArrowheads="1"/>
              </p:cNvSpPr>
              <p:nvPr/>
            </p:nvSpPr>
            <p:spPr bwMode="auto">
              <a:xfrm>
                <a:off x="1624013" y="5113338"/>
                <a:ext cx="533400" cy="4001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endParaRPr lang="en-US" altLang="en-US" sz="200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8285163" y="3547238"/>
              <a:ext cx="3289299" cy="584775"/>
              <a:chOff x="1624013" y="5029200"/>
              <a:chExt cx="3694874" cy="584775"/>
            </a:xfrm>
          </p:grpSpPr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2160587" y="5029200"/>
                <a:ext cx="31583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630049" algn="l"/>
                  </a:tabLst>
                </a:pPr>
                <a:r>
                  <a:rPr lang="en-US" altLang="en-US" sz="3199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Chưa</a:t>
                </a:r>
                <a:r>
                  <a:rPr lang="en-US" altLang="en-US" sz="3199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199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hài</a:t>
                </a:r>
                <a:r>
                  <a:rPr lang="en-US" altLang="en-US" sz="3199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199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lòng</a:t>
                </a:r>
                <a:r>
                  <a:rPr lang="en-US" altLang="en-US" sz="3199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15" name="TextBox 11"/>
              <p:cNvSpPr txBox="1">
                <a:spLocks noChangeArrowheads="1"/>
              </p:cNvSpPr>
              <p:nvPr/>
            </p:nvSpPr>
            <p:spPr bwMode="auto">
              <a:xfrm>
                <a:off x="1624013" y="5113338"/>
                <a:ext cx="533400" cy="4001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endParaRPr lang="en-US" altLang="en-US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845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79" y="2480"/>
            <a:ext cx="12272170" cy="6853041"/>
          </a:xfrm>
        </p:spPr>
      </p:pic>
      <p:sp>
        <p:nvSpPr>
          <p:cNvPr id="7" name="Title 1"/>
          <p:cNvSpPr txBox="1"/>
          <p:nvPr/>
        </p:nvSpPr>
        <p:spPr>
          <a:xfrm>
            <a:off x="1631004" y="2272823"/>
            <a:ext cx="8929993" cy="1332742"/>
          </a:xfrm>
          <a:prstGeom prst="rect">
            <a:avLst/>
          </a:prstGeom>
        </p:spPr>
        <p:txBody>
          <a:bodyPr vert="horz" lIns="91374" tIns="45686" rIns="91374" bIns="4568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498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4408" y="4661584"/>
            <a:ext cx="12183185" cy="1332742"/>
          </a:xfrm>
          <a:prstGeom prst="rect">
            <a:avLst/>
          </a:prstGeom>
        </p:spPr>
        <p:txBody>
          <a:bodyPr vert="horz" lIns="91374" tIns="45686" rIns="91374" bIns="4568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49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349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9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9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9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9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49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9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49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98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</a:t>
            </a:r>
            <a:r>
              <a:rPr lang="en-US" sz="3498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.vn</a:t>
            </a:r>
            <a:endParaRPr lang="en-US" sz="3498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918148" y="298575"/>
            <a:ext cx="10824290" cy="1332742"/>
          </a:xfrm>
          <a:prstGeom prst="rect">
            <a:avLst/>
          </a:prstGeom>
        </p:spPr>
        <p:txBody>
          <a:bodyPr vert="horz" lIns="91374" tIns="45686" rIns="91374" bIns="4568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4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3498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9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708051" y="1606452"/>
            <a:ext cx="5244481" cy="1"/>
            <a:chOff x="4238625" y="1630017"/>
            <a:chExt cx="5248275" cy="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/>
          <p:nvPr/>
        </p:nvSpPr>
        <p:spPr>
          <a:xfrm>
            <a:off x="2646030" y="3854150"/>
            <a:ext cx="7282988" cy="598681"/>
          </a:xfrm>
          <a:prstGeom prst="rect">
            <a:avLst/>
          </a:prstGeom>
        </p:spPr>
        <p:txBody>
          <a:bodyPr vert="horz" lIns="91374" tIns="45686" rIns="91374" bIns="45686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998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thể giáo </a:t>
            </a:r>
            <a:r>
              <a:rPr lang="en-US" sz="3998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998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Khối 2 thực hiện  </a:t>
            </a:r>
            <a:r>
              <a:rPr lang="en-US" sz="3998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998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1" y="107648"/>
            <a:ext cx="1472769" cy="148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63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06E82D7E-19AA-47B3-B739-7BB155CBDB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6735E73-BFE2-4876-8E80-9A247A2BA103}"/>
              </a:ext>
            </a:extLst>
          </p:cNvPr>
          <p:cNvSpPr/>
          <p:nvPr/>
        </p:nvSpPr>
        <p:spPr>
          <a:xfrm>
            <a:off x="5486400" y="1798320"/>
            <a:ext cx="5562600" cy="3825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BB14A34-2077-45BA-A390-25E634264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593" y="2594443"/>
            <a:ext cx="4574214" cy="223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0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52" y="0"/>
            <a:ext cx="12281051" cy="6858000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537253" y="296310"/>
            <a:ext cx="9833113" cy="133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-44745" y="2048375"/>
            <a:ext cx="12192000" cy="181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2902227" y="4105191"/>
            <a:ext cx="7156175" cy="111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>
                <a:solidFill>
                  <a:srgbClr val="FFA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thể giáo </a:t>
            </a:r>
            <a:r>
              <a:rPr lang="en-US" sz="4000" b="1" err="1">
                <a:solidFill>
                  <a:srgbClr val="FFA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>
                <a:solidFill>
                  <a:srgbClr val="FFA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Khối 2 thực hiện </a:t>
            </a:r>
            <a:endParaRPr lang="en-US" sz="4000" b="1" dirty="0">
              <a:solidFill>
                <a:srgbClr val="FFA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08771" y="1612018"/>
            <a:ext cx="5248275" cy="1"/>
            <a:chOff x="4238625" y="1630017"/>
            <a:chExt cx="5248275" cy="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Title 1"/>
          <p:cNvSpPr txBox="1"/>
          <p:nvPr/>
        </p:nvSpPr>
        <p:spPr>
          <a:xfrm>
            <a:off x="1867906" y="5268359"/>
            <a:ext cx="8680175" cy="111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ngày </a:t>
            </a:r>
            <a:r>
              <a:rPr lang="en-US" sz="4000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sz="4000" i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6" y="88901"/>
            <a:ext cx="1508125" cy="1483995"/>
          </a:xfrm>
        </p:spPr>
      </p:pic>
    </p:spTree>
    <p:extLst>
      <p:ext uri="{BB962C8B-B14F-4D97-AF65-F5344CB8AC3E}">
        <p14:creationId xmlns:p14="http://schemas.microsoft.com/office/powerpoint/2010/main" val="274064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06E82D7E-19AA-47B3-B739-7BB155CBDB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6735E73-BFE2-4876-8E80-9A247A2BA103}"/>
              </a:ext>
            </a:extLst>
          </p:cNvPr>
          <p:cNvSpPr/>
          <p:nvPr/>
        </p:nvSpPr>
        <p:spPr>
          <a:xfrm>
            <a:off x="5486399" y="1707502"/>
            <a:ext cx="5775649" cy="391605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7247253-AC37-4C5D-ADA6-05D14AFD15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616" y="2585017"/>
            <a:ext cx="1037444" cy="8636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51E98D2-5D04-43AF-8C29-CBDC47F30A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86399" y="4491880"/>
            <a:ext cx="1003414" cy="1220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7977C6-D329-4298-9B66-DB805CBDE4F2}"/>
              </a:ext>
            </a:extLst>
          </p:cNvPr>
          <p:cNvSpPr txBox="1"/>
          <p:nvPr/>
        </p:nvSpPr>
        <p:spPr>
          <a:xfrm>
            <a:off x="4718984" y="1984335"/>
            <a:ext cx="747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Thứ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Sáu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ngày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03 tháng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năm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69F3E5-FBEA-4B36-BD11-C90E802A5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374" y="2754331"/>
            <a:ext cx="2245656" cy="746722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6016018-FD36-4437-8A64-3125C9F9D9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59" y="3555071"/>
            <a:ext cx="584944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67D8F32-E064-4255-8C2A-F2A3ED8443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BC6C950-846F-46C3-BD93-0FDA41D7D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40" y="284448"/>
            <a:ext cx="7472996" cy="4460304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01B2E1E8-D346-48F5-80D9-4F8EF1011B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464" y="1615137"/>
            <a:ext cx="3480877" cy="472371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B126431-5D70-4D97-9FCE-5ADBF4C697B4}"/>
              </a:ext>
            </a:extLst>
          </p:cNvPr>
          <p:cNvGrpSpPr/>
          <p:nvPr/>
        </p:nvGrpSpPr>
        <p:grpSpPr>
          <a:xfrm>
            <a:off x="5373049" y="769225"/>
            <a:ext cx="6576242" cy="2659775"/>
            <a:chOff x="5379162" y="516690"/>
            <a:chExt cx="6576242" cy="2659775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6F2315E8-ADCC-4B62-AA22-DF98C8A228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67FE9408-BDA6-48F4-A293-CFA7235E7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484081" y="516690"/>
              <a:ext cx="1479049" cy="1765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52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F7FBC99-7BC8-46B5-A9AE-4A7324FD1F8F}"/>
              </a:ext>
            </a:extLst>
          </p:cNvPr>
          <p:cNvGrpSpPr/>
          <p:nvPr/>
        </p:nvGrpSpPr>
        <p:grpSpPr>
          <a:xfrm>
            <a:off x="53378" y="74385"/>
            <a:ext cx="10842843" cy="849346"/>
            <a:chOff x="53378" y="74385"/>
            <a:chExt cx="10842843" cy="139902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7A6FFDB-AF34-4AD6-BA83-F8CCD0B8AFC6}"/>
                </a:ext>
              </a:extLst>
            </p:cNvPr>
            <p:cNvSpPr/>
            <p:nvPr/>
          </p:nvSpPr>
          <p:spPr>
            <a:xfrm>
              <a:off x="321808" y="103705"/>
              <a:ext cx="9046127" cy="1093061"/>
            </a:xfrm>
            <a:custGeom>
              <a:avLst/>
              <a:gdLst>
                <a:gd name="connsiteX0" fmla="*/ 831065 w 10528376"/>
                <a:gd name="connsiteY0" fmla="*/ 0 h 1541992"/>
                <a:gd name="connsiteX1" fmla="*/ 847531 w 10528376"/>
                <a:gd name="connsiteY1" fmla="*/ 0 h 1541992"/>
                <a:gd name="connsiteX2" fmla="*/ 10528376 w 10528376"/>
                <a:gd name="connsiteY2" fmla="*/ 0 h 1541992"/>
                <a:gd name="connsiteX3" fmla="*/ 10528376 w 10528376"/>
                <a:gd name="connsiteY3" fmla="*/ 1541991 h 1541992"/>
                <a:gd name="connsiteX4" fmla="*/ 847553 w 10528376"/>
                <a:gd name="connsiteY4" fmla="*/ 1541991 h 1541992"/>
                <a:gd name="connsiteX5" fmla="*/ 847531 w 10528376"/>
                <a:gd name="connsiteY5" fmla="*/ 1541992 h 1541992"/>
                <a:gd name="connsiteX6" fmla="*/ 847509 w 10528376"/>
                <a:gd name="connsiteY6" fmla="*/ 1541991 h 1541992"/>
                <a:gd name="connsiteX7" fmla="*/ 831065 w 10528376"/>
                <a:gd name="connsiteY7" fmla="*/ 1541991 h 1541992"/>
                <a:gd name="connsiteX8" fmla="*/ 831065 w 10528376"/>
                <a:gd name="connsiteY8" fmla="*/ 1541236 h 1541992"/>
                <a:gd name="connsiteX9" fmla="*/ 760876 w 10528376"/>
                <a:gd name="connsiteY9" fmla="*/ 1538011 h 1541992"/>
                <a:gd name="connsiteX10" fmla="*/ 0 w 10528376"/>
                <a:gd name="connsiteY10" fmla="*/ 770996 h 1541992"/>
                <a:gd name="connsiteX11" fmla="*/ 760876 w 10528376"/>
                <a:gd name="connsiteY11" fmla="*/ 3981 h 1541992"/>
                <a:gd name="connsiteX12" fmla="*/ 831065 w 10528376"/>
                <a:gd name="connsiteY12" fmla="*/ 756 h 154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28376" h="1541992">
                  <a:moveTo>
                    <a:pt x="831065" y="0"/>
                  </a:moveTo>
                  <a:lnTo>
                    <a:pt x="847531" y="0"/>
                  </a:lnTo>
                  <a:lnTo>
                    <a:pt x="10528376" y="0"/>
                  </a:lnTo>
                  <a:lnTo>
                    <a:pt x="10528376" y="1541991"/>
                  </a:lnTo>
                  <a:lnTo>
                    <a:pt x="847553" y="1541991"/>
                  </a:lnTo>
                  <a:lnTo>
                    <a:pt x="847531" y="1541992"/>
                  </a:lnTo>
                  <a:lnTo>
                    <a:pt x="847509" y="1541991"/>
                  </a:lnTo>
                  <a:lnTo>
                    <a:pt x="831065" y="1541991"/>
                  </a:lnTo>
                  <a:lnTo>
                    <a:pt x="831065" y="1541236"/>
                  </a:lnTo>
                  <a:lnTo>
                    <a:pt x="760876" y="1538011"/>
                  </a:lnTo>
                  <a:cubicBezTo>
                    <a:pt x="333504" y="1498529"/>
                    <a:pt x="0" y="1170192"/>
                    <a:pt x="0" y="770996"/>
                  </a:cubicBezTo>
                  <a:cubicBezTo>
                    <a:pt x="0" y="371800"/>
                    <a:pt x="333504" y="43463"/>
                    <a:pt x="760876" y="3981"/>
                  </a:cubicBezTo>
                  <a:lnTo>
                    <a:pt x="831065" y="756"/>
                  </a:lnTo>
                  <a:close/>
                </a:path>
              </a:pathLst>
            </a:custGeom>
            <a:solidFill>
              <a:schemeClr val="bg1"/>
            </a:solidFill>
            <a:ln w="19050"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AA3B99F-BA79-4481-B97E-E11AEA856D07}"/>
                </a:ext>
              </a:extLst>
            </p:cNvPr>
            <p:cNvGrpSpPr/>
            <p:nvPr/>
          </p:nvGrpSpPr>
          <p:grpSpPr>
            <a:xfrm>
              <a:off x="53378" y="74385"/>
              <a:ext cx="10842843" cy="1399026"/>
              <a:chOff x="1480145" y="742587"/>
              <a:chExt cx="10111940" cy="139902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FD330E-78FE-4A68-BE91-9EAF475A592A}"/>
                  </a:ext>
                </a:extLst>
              </p:cNvPr>
              <p:cNvSpPr txBox="1"/>
              <p:nvPr/>
            </p:nvSpPr>
            <p:spPr>
              <a:xfrm>
                <a:off x="2992392" y="785321"/>
                <a:ext cx="85996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Calibri" panose="020F0502020204030204" pitchFamily="34" charset="0"/>
                    <a:cs typeface="Calibri" panose="020F0502020204030204" pitchFamily="34" charset="0"/>
                  </a:rPr>
                  <a:t>Chia sẻ một bài đọc về đồ vật hoặc con vật</a:t>
                </a:r>
                <a:endParaRPr lang="en-US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7C9D76D-5678-4088-AE0E-67AE84F81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6375" y1="24877" x2="19250" y2="68473"/>
                            <a14:foregroundMark x1="7250" y1="74384" x2="35375" y2="83744"/>
                            <a14:foregroundMark x1="30000" y1="49015" x2="49125" y2="76601"/>
                            <a14:foregroundMark x1="28000" y1="60345" x2="38000" y2="38916"/>
                            <a14:foregroundMark x1="59875" y1="32759" x2="66250" y2="35961"/>
                            <a14:foregroundMark x1="55125" y1="41133" x2="64500" y2="53695"/>
                            <a14:foregroundMark x1="66875" y1="52463" x2="79375" y2="42857"/>
                            <a14:foregroundMark x1="74625" y1="22906" x2="78625" y2="22906"/>
                            <a14:foregroundMark x1="76250" y1="74384" x2="81750" y2="79557"/>
                            <a14:foregroundMark x1="11625" y1="96552" x2="94750" y2="71429"/>
                            <a14:foregroundMark x1="5625" y1="70197" x2="7500" y2="92365"/>
                            <a14:foregroundMark x1="9250" y1="63300" x2="15875" y2="60837"/>
                            <a14:foregroundMark x1="3250" y1="46798" x2="5500" y2="22414"/>
                            <a14:foregroundMark x1="7875" y1="22414" x2="18875" y2="22660"/>
                            <a14:foregroundMark x1="24000" y1="71921" x2="60875" y2="71429"/>
                            <a14:foregroundMark x1="44500" y1="41872" x2="44625" y2="45320"/>
                            <a14:foregroundMark x1="35500" y1="97537" x2="84250" y2="97291"/>
                            <a14:foregroundMark x1="28250" y1="98276" x2="42125" y2="98276"/>
                            <a14:foregroundMark x1="32000" y1="77094" x2="54625" y2="78325"/>
                            <a14:foregroundMark x1="66500" y1="87931" x2="75000" y2="92857"/>
                            <a14:foregroundMark x1="46625" y1="96305" x2="51000" y2="91626"/>
                            <a14:foregroundMark x1="83625" y1="84236" x2="92000" y2="76355"/>
                            <a14:foregroundMark x1="95500" y1="59606" x2="95375" y2="90394"/>
                            <a14:foregroundMark x1="88250" y1="88670" x2="95000" y2="98768"/>
                            <a14:foregroundMark x1="69875" y1="48030" x2="75500" y2="42857"/>
                            <a14:foregroundMark x1="25625" y1="46798" x2="30875" y2="4630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5" y="742587"/>
                <a:ext cx="1420798" cy="1399026"/>
              </a:xfrm>
              <a:prstGeom prst="ellipse">
                <a:avLst/>
              </a:prstGeom>
              <a:ln w="12700">
                <a:solidFill>
                  <a:schemeClr val="accent1"/>
                </a:solidFill>
              </a:ln>
              <a:effectLst/>
            </p:spPr>
          </p:pic>
        </p:grpSp>
      </p:grpSp>
      <p:pic>
        <p:nvPicPr>
          <p:cNvPr id="15" name="图片 1" descr="图片包含 浅色, 天空&#10;&#10;描述已自动生成">
            <a:extLst>
              <a:ext uri="{FF2B5EF4-FFF2-40B4-BE49-F238E27FC236}">
                <a16:creationId xmlns:a16="http://schemas.microsoft.com/office/drawing/2014/main" id="{242EBB73-D037-49E9-B260-F103E34130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8" t="13077" r="84208" b="69519"/>
          <a:stretch/>
        </p:blipFill>
        <p:spPr>
          <a:xfrm>
            <a:off x="4362660" y="2281188"/>
            <a:ext cx="3523252" cy="3550674"/>
          </a:xfrm>
          <a:prstGeom prst="rect">
            <a:avLst/>
          </a:prstGeom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id="{119CDA75-71CB-4016-ADB2-CE236AAD23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0" t="1966" r="75522" b="78319"/>
          <a:stretch/>
        </p:blipFill>
        <p:spPr>
          <a:xfrm>
            <a:off x="8884486" y="1017505"/>
            <a:ext cx="3236273" cy="2813105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5FA031B2-0BCF-434E-9229-887D992E9D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44" t="8142" r="24446" b="80770"/>
          <a:stretch/>
        </p:blipFill>
        <p:spPr>
          <a:xfrm>
            <a:off x="876042" y="4185695"/>
            <a:ext cx="2779240" cy="2747366"/>
          </a:xfrm>
          <a:prstGeom prst="rect">
            <a:avLst/>
          </a:prstGeom>
        </p:spPr>
      </p:pic>
      <p:pic>
        <p:nvPicPr>
          <p:cNvPr id="19" name="图片 5">
            <a:extLst>
              <a:ext uri="{FF2B5EF4-FFF2-40B4-BE49-F238E27FC236}">
                <a16:creationId xmlns:a16="http://schemas.microsoft.com/office/drawing/2014/main" id="{D7814B4C-0B4A-498D-9C47-F2B5A0D95A5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94" y="1492608"/>
            <a:ext cx="3147021" cy="2158742"/>
          </a:xfrm>
          <a:prstGeom prst="rect">
            <a:avLst/>
          </a:prstGeom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id="{ADB4EAA3-6034-4448-9614-BA8919826D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07"/>
          <a:stretch/>
        </p:blipFill>
        <p:spPr>
          <a:xfrm rot="944558">
            <a:off x="2475232" y="1660735"/>
            <a:ext cx="1610053" cy="2218989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AF5063E-D37D-4B80-B016-A14265BB0EFF}"/>
              </a:ext>
            </a:extLst>
          </p:cNvPr>
          <p:cNvSpPr/>
          <p:nvPr/>
        </p:nvSpPr>
        <p:spPr>
          <a:xfrm>
            <a:off x="734097" y="2571979"/>
            <a:ext cx="1701659" cy="4131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 bài đọc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AAE2B0D-C960-4B7F-97C7-EFDAD145E940}"/>
              </a:ext>
            </a:extLst>
          </p:cNvPr>
          <p:cNvSpPr/>
          <p:nvPr/>
        </p:nvSpPr>
        <p:spPr>
          <a:xfrm>
            <a:off x="1244225" y="5135896"/>
            <a:ext cx="1872199" cy="8002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 đồ vật hoặc con vật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B5D5CC7-C550-4B72-BC40-B2880646DBB4}"/>
              </a:ext>
            </a:extLst>
          </p:cNvPr>
          <p:cNvSpPr/>
          <p:nvPr/>
        </p:nvSpPr>
        <p:spPr>
          <a:xfrm>
            <a:off x="5354687" y="3830610"/>
            <a:ext cx="1546722" cy="5479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 điểm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8A7E838-1B39-4A16-9C66-7F14F1D53EAE}"/>
              </a:ext>
            </a:extLst>
          </p:cNvPr>
          <p:cNvSpPr/>
          <p:nvPr/>
        </p:nvSpPr>
        <p:spPr>
          <a:xfrm>
            <a:off x="9367935" y="1934200"/>
            <a:ext cx="1793645" cy="9797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Ích lợi hoặc công dụng</a:t>
            </a:r>
          </a:p>
        </p:txBody>
      </p:sp>
    </p:spTree>
    <p:extLst>
      <p:ext uri="{BB962C8B-B14F-4D97-AF65-F5344CB8AC3E}">
        <p14:creationId xmlns:p14="http://schemas.microsoft.com/office/powerpoint/2010/main" val="4481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" descr="图片包含 浅色, 天空&#10;&#10;描述已自动生成">
            <a:extLst>
              <a:ext uri="{FF2B5EF4-FFF2-40B4-BE49-F238E27FC236}">
                <a16:creationId xmlns:a16="http://schemas.microsoft.com/office/drawing/2014/main" id="{242EBB73-D037-49E9-B260-F103E3413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8" t="13077" r="84208" b="69519"/>
          <a:stretch/>
        </p:blipFill>
        <p:spPr>
          <a:xfrm>
            <a:off x="4362660" y="2281188"/>
            <a:ext cx="3523252" cy="3550674"/>
          </a:xfrm>
          <a:prstGeom prst="rect">
            <a:avLst/>
          </a:prstGeom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id="{119CDA75-71CB-4016-ADB2-CE236AAD23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0" t="1966" r="75522" b="78319"/>
          <a:stretch/>
        </p:blipFill>
        <p:spPr>
          <a:xfrm>
            <a:off x="8884486" y="1017505"/>
            <a:ext cx="3236273" cy="2813105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5FA031B2-0BCF-434E-9229-887D992E9D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44" t="8142" r="24446" b="80770"/>
          <a:stretch/>
        </p:blipFill>
        <p:spPr>
          <a:xfrm>
            <a:off x="876042" y="4185695"/>
            <a:ext cx="2779240" cy="2747366"/>
          </a:xfrm>
          <a:prstGeom prst="rect">
            <a:avLst/>
          </a:prstGeom>
        </p:spPr>
      </p:pic>
      <p:pic>
        <p:nvPicPr>
          <p:cNvPr id="19" name="图片 5">
            <a:extLst>
              <a:ext uri="{FF2B5EF4-FFF2-40B4-BE49-F238E27FC236}">
                <a16:creationId xmlns:a16="http://schemas.microsoft.com/office/drawing/2014/main" id="{D7814B4C-0B4A-498D-9C47-F2B5A0D95A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94" y="1492608"/>
            <a:ext cx="3147021" cy="2158742"/>
          </a:xfrm>
          <a:prstGeom prst="rect">
            <a:avLst/>
          </a:prstGeom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id="{ADB4EAA3-6034-4448-9614-BA8919826D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07"/>
          <a:stretch/>
        </p:blipFill>
        <p:spPr>
          <a:xfrm rot="944558">
            <a:off x="2475232" y="1660735"/>
            <a:ext cx="1610053" cy="2218989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AF5063E-D37D-4B80-B016-A14265BB0EFF}"/>
              </a:ext>
            </a:extLst>
          </p:cNvPr>
          <p:cNvSpPr/>
          <p:nvPr/>
        </p:nvSpPr>
        <p:spPr>
          <a:xfrm>
            <a:off x="734097" y="2571979"/>
            <a:ext cx="1701659" cy="4131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 bài đọc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AAE2B0D-C960-4B7F-97C7-EFDAD145E940}"/>
              </a:ext>
            </a:extLst>
          </p:cNvPr>
          <p:cNvSpPr/>
          <p:nvPr/>
        </p:nvSpPr>
        <p:spPr>
          <a:xfrm>
            <a:off x="1244225" y="5135896"/>
            <a:ext cx="1872199" cy="8002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 đồ vật hoặc con vật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B5D5CC7-C550-4B72-BC40-B2880646DBB4}"/>
              </a:ext>
            </a:extLst>
          </p:cNvPr>
          <p:cNvSpPr/>
          <p:nvPr/>
        </p:nvSpPr>
        <p:spPr>
          <a:xfrm>
            <a:off x="5354687" y="3830610"/>
            <a:ext cx="1546722" cy="5479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 điểm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8A7E838-1B39-4A16-9C66-7F14F1D53EAE}"/>
              </a:ext>
            </a:extLst>
          </p:cNvPr>
          <p:cNvSpPr/>
          <p:nvPr/>
        </p:nvSpPr>
        <p:spPr>
          <a:xfrm>
            <a:off x="9367935" y="1934200"/>
            <a:ext cx="1793645" cy="9797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Ích lợi hoặc công dụng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9473FD-6F78-423C-95DB-B43F9D6518A5}"/>
              </a:ext>
            </a:extLst>
          </p:cNvPr>
          <p:cNvGrpSpPr/>
          <p:nvPr/>
        </p:nvGrpSpPr>
        <p:grpSpPr>
          <a:xfrm>
            <a:off x="551264" y="168327"/>
            <a:ext cx="9927266" cy="1002872"/>
            <a:chOff x="551264" y="168327"/>
            <a:chExt cx="9927266" cy="10028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4B2BDA6-66BF-4D51-AEE9-138C859B87FD}"/>
                </a:ext>
              </a:extLst>
            </p:cNvPr>
            <p:cNvSpPr/>
            <p:nvPr/>
          </p:nvSpPr>
          <p:spPr>
            <a:xfrm>
              <a:off x="551264" y="168327"/>
              <a:ext cx="1002872" cy="10028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12EFEA8-FF53-46B4-B258-D05B787213F7}"/>
                </a:ext>
              </a:extLst>
            </p:cNvPr>
            <p:cNvGrpSpPr/>
            <p:nvPr/>
          </p:nvGrpSpPr>
          <p:grpSpPr>
            <a:xfrm>
              <a:off x="562974" y="168327"/>
              <a:ext cx="9915556" cy="991162"/>
              <a:chOff x="562974" y="168327"/>
              <a:chExt cx="9915556" cy="99116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5E887ED-B0E1-4D31-8D86-A186A3DDBE47}"/>
                  </a:ext>
                </a:extLst>
              </p:cNvPr>
              <p:cNvSpPr/>
              <p:nvPr/>
            </p:nvSpPr>
            <p:spPr>
              <a:xfrm>
                <a:off x="562974" y="275611"/>
                <a:ext cx="9742562" cy="632497"/>
              </a:xfrm>
              <a:custGeom>
                <a:avLst/>
                <a:gdLst>
                  <a:gd name="connsiteX0" fmla="*/ 831065 w 10528376"/>
                  <a:gd name="connsiteY0" fmla="*/ 0 h 1541992"/>
                  <a:gd name="connsiteX1" fmla="*/ 847531 w 10528376"/>
                  <a:gd name="connsiteY1" fmla="*/ 0 h 1541992"/>
                  <a:gd name="connsiteX2" fmla="*/ 10528376 w 10528376"/>
                  <a:gd name="connsiteY2" fmla="*/ 0 h 1541992"/>
                  <a:gd name="connsiteX3" fmla="*/ 10528376 w 10528376"/>
                  <a:gd name="connsiteY3" fmla="*/ 1541991 h 1541992"/>
                  <a:gd name="connsiteX4" fmla="*/ 847553 w 10528376"/>
                  <a:gd name="connsiteY4" fmla="*/ 1541991 h 1541992"/>
                  <a:gd name="connsiteX5" fmla="*/ 847531 w 10528376"/>
                  <a:gd name="connsiteY5" fmla="*/ 1541992 h 1541992"/>
                  <a:gd name="connsiteX6" fmla="*/ 847509 w 10528376"/>
                  <a:gd name="connsiteY6" fmla="*/ 1541991 h 1541992"/>
                  <a:gd name="connsiteX7" fmla="*/ 831065 w 10528376"/>
                  <a:gd name="connsiteY7" fmla="*/ 1541991 h 1541992"/>
                  <a:gd name="connsiteX8" fmla="*/ 831065 w 10528376"/>
                  <a:gd name="connsiteY8" fmla="*/ 1541236 h 1541992"/>
                  <a:gd name="connsiteX9" fmla="*/ 760876 w 10528376"/>
                  <a:gd name="connsiteY9" fmla="*/ 1538011 h 1541992"/>
                  <a:gd name="connsiteX10" fmla="*/ 0 w 10528376"/>
                  <a:gd name="connsiteY10" fmla="*/ 770996 h 1541992"/>
                  <a:gd name="connsiteX11" fmla="*/ 760876 w 10528376"/>
                  <a:gd name="connsiteY11" fmla="*/ 3981 h 1541992"/>
                  <a:gd name="connsiteX12" fmla="*/ 831065 w 10528376"/>
                  <a:gd name="connsiteY12" fmla="*/ 756 h 154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28376" h="1541992">
                    <a:moveTo>
                      <a:pt x="831065" y="0"/>
                    </a:moveTo>
                    <a:lnTo>
                      <a:pt x="847531" y="0"/>
                    </a:lnTo>
                    <a:lnTo>
                      <a:pt x="10528376" y="0"/>
                    </a:lnTo>
                    <a:lnTo>
                      <a:pt x="10528376" y="1541991"/>
                    </a:lnTo>
                    <a:lnTo>
                      <a:pt x="847553" y="1541991"/>
                    </a:lnTo>
                    <a:lnTo>
                      <a:pt x="847531" y="1541992"/>
                    </a:lnTo>
                    <a:lnTo>
                      <a:pt x="847509" y="1541991"/>
                    </a:lnTo>
                    <a:lnTo>
                      <a:pt x="831065" y="1541991"/>
                    </a:lnTo>
                    <a:lnTo>
                      <a:pt x="831065" y="1541236"/>
                    </a:lnTo>
                    <a:lnTo>
                      <a:pt x="760876" y="1538011"/>
                    </a:lnTo>
                    <a:cubicBezTo>
                      <a:pt x="333504" y="1498529"/>
                      <a:pt x="0" y="1170192"/>
                      <a:pt x="0" y="770996"/>
                    </a:cubicBezTo>
                    <a:cubicBezTo>
                      <a:pt x="0" y="371800"/>
                      <a:pt x="333504" y="43463"/>
                      <a:pt x="760876" y="3981"/>
                    </a:cubicBezTo>
                    <a:lnTo>
                      <a:pt x="831065" y="756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C5B0F0A-9BA9-429C-AE52-87DFBCE25A3F}"/>
                  </a:ext>
                </a:extLst>
              </p:cNvPr>
              <p:cNvGrpSpPr/>
              <p:nvPr/>
            </p:nvGrpSpPr>
            <p:grpSpPr>
              <a:xfrm>
                <a:off x="562974" y="168327"/>
                <a:ext cx="9915556" cy="991162"/>
                <a:chOff x="587687" y="-81087"/>
                <a:chExt cx="9915556" cy="991162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3135416-A632-48B5-9688-890A62581F44}"/>
                    </a:ext>
                  </a:extLst>
                </p:cNvPr>
                <p:cNvSpPr txBox="1"/>
                <p:nvPr/>
              </p:nvSpPr>
              <p:spPr>
                <a:xfrm>
                  <a:off x="1590559" y="96892"/>
                  <a:ext cx="891268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Viết vào Phiếu đọc sách những điều em đã chia sẻ</a:t>
                  </a:r>
                  <a:endPara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658C6726-38BE-4300-967D-8235D46A9E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687" y="-81087"/>
                  <a:ext cx="991162" cy="991162"/>
                </a:xfrm>
                <a:prstGeom prst="ellips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</p:pic>
          </p:grpSp>
        </p:grpSp>
      </p:grpSp>
      <p:pic>
        <p:nvPicPr>
          <p:cNvPr id="29" name="Picture 2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CE7A26E-0B30-4376-9C66-584D03DC94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2552710" y="931081"/>
            <a:ext cx="7459116" cy="87348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F360341-971E-4DEC-85EF-E67EF9F27AED}"/>
              </a:ext>
            </a:extLst>
          </p:cNvPr>
          <p:cNvGrpSpPr/>
          <p:nvPr/>
        </p:nvGrpSpPr>
        <p:grpSpPr>
          <a:xfrm>
            <a:off x="8035156" y="5110707"/>
            <a:ext cx="3985938" cy="1804562"/>
            <a:chOff x="8035156" y="5110707"/>
            <a:chExt cx="3985938" cy="1804562"/>
          </a:xfrm>
        </p:grpSpPr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7AACFCF-0E95-4589-863C-5422FAC88F36}"/>
                </a:ext>
              </a:extLst>
            </p:cNvPr>
            <p:cNvSpPr/>
            <p:nvPr/>
          </p:nvSpPr>
          <p:spPr bwMode="auto">
            <a:xfrm flipH="1">
              <a:off x="8035156" y="5110707"/>
              <a:ext cx="3953339" cy="1602099"/>
            </a:xfrm>
            <a:custGeom>
              <a:avLst/>
              <a:gdLst>
                <a:gd name="T0" fmla="*/ 49 w 346"/>
                <a:gd name="T1" fmla="*/ 92 h 196"/>
                <a:gd name="T2" fmla="*/ 46 w 346"/>
                <a:gd name="T3" fmla="*/ 71 h 196"/>
                <a:gd name="T4" fmla="*/ 116 w 346"/>
                <a:gd name="T5" fmla="*/ 0 h 196"/>
                <a:gd name="T6" fmla="*/ 180 w 346"/>
                <a:gd name="T7" fmla="*/ 41 h 196"/>
                <a:gd name="T8" fmla="*/ 223 w 346"/>
                <a:gd name="T9" fmla="*/ 22 h 196"/>
                <a:gd name="T10" fmla="*/ 283 w 346"/>
                <a:gd name="T11" fmla="*/ 82 h 196"/>
                <a:gd name="T12" fmla="*/ 282 w 346"/>
                <a:gd name="T13" fmla="*/ 91 h 196"/>
                <a:gd name="T14" fmla="*/ 294 w 346"/>
                <a:gd name="T15" fmla="*/ 91 h 196"/>
                <a:gd name="T16" fmla="*/ 346 w 346"/>
                <a:gd name="T17" fmla="*/ 144 h 196"/>
                <a:gd name="T18" fmla="*/ 294 w 346"/>
                <a:gd name="T19" fmla="*/ 196 h 196"/>
                <a:gd name="T20" fmla="*/ 52 w 346"/>
                <a:gd name="T21" fmla="*/ 196 h 196"/>
                <a:gd name="T22" fmla="*/ 0 w 346"/>
                <a:gd name="T23" fmla="*/ 144 h 196"/>
                <a:gd name="T24" fmla="*/ 49 w 346"/>
                <a:gd name="T25" fmla="*/ 9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196">
                  <a:moveTo>
                    <a:pt x="49" y="92"/>
                  </a:moveTo>
                  <a:cubicBezTo>
                    <a:pt x="47" y="85"/>
                    <a:pt x="46" y="78"/>
                    <a:pt x="46" y="71"/>
                  </a:cubicBezTo>
                  <a:cubicBezTo>
                    <a:pt x="46" y="32"/>
                    <a:pt x="77" y="0"/>
                    <a:pt x="116" y="0"/>
                  </a:cubicBezTo>
                  <a:cubicBezTo>
                    <a:pt x="144" y="0"/>
                    <a:pt x="169" y="17"/>
                    <a:pt x="180" y="41"/>
                  </a:cubicBezTo>
                  <a:cubicBezTo>
                    <a:pt x="191" y="29"/>
                    <a:pt x="206" y="22"/>
                    <a:pt x="223" y="22"/>
                  </a:cubicBezTo>
                  <a:cubicBezTo>
                    <a:pt x="256" y="22"/>
                    <a:pt x="283" y="49"/>
                    <a:pt x="283" y="82"/>
                  </a:cubicBezTo>
                  <a:cubicBezTo>
                    <a:pt x="283" y="85"/>
                    <a:pt x="283" y="88"/>
                    <a:pt x="282" y="91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323" y="91"/>
                    <a:pt x="346" y="115"/>
                    <a:pt x="346" y="144"/>
                  </a:cubicBezTo>
                  <a:cubicBezTo>
                    <a:pt x="346" y="172"/>
                    <a:pt x="323" y="196"/>
                    <a:pt x="294" y="196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24" y="196"/>
                    <a:pt x="0" y="172"/>
                    <a:pt x="0" y="144"/>
                  </a:cubicBezTo>
                  <a:cubicBezTo>
                    <a:pt x="0" y="116"/>
                    <a:pt x="22" y="94"/>
                    <a:pt x="49" y="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pic>
          <p:nvPicPr>
            <p:cNvPr id="31" name="Picture 3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38D856A-9565-4870-B6D3-AE9169541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8547" y="5327141"/>
              <a:ext cx="3672547" cy="158812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AFD15F3-D351-4AA1-A961-7E253FA17C08}"/>
              </a:ext>
            </a:extLst>
          </p:cNvPr>
          <p:cNvSpPr txBox="1"/>
          <p:nvPr/>
        </p:nvSpPr>
        <p:spPr>
          <a:xfrm>
            <a:off x="4040660" y="1836567"/>
            <a:ext cx="417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một bài về đồ vật hoặc con vật</a:t>
            </a:r>
          </a:p>
        </p:txBody>
      </p:sp>
    </p:spTree>
    <p:extLst>
      <p:ext uri="{BB962C8B-B14F-4D97-AF65-F5344CB8AC3E}">
        <p14:creationId xmlns:p14="http://schemas.microsoft.com/office/powerpoint/2010/main" val="12480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E81607D-D082-4E6B-9DAD-EC271BA98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0" y="5508"/>
            <a:ext cx="11959360" cy="684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" descr="图片包含 浅色, 天空&#10;&#10;描述已自动生成">
            <a:extLst>
              <a:ext uri="{FF2B5EF4-FFF2-40B4-BE49-F238E27FC236}">
                <a16:creationId xmlns:a16="http://schemas.microsoft.com/office/drawing/2014/main" id="{242EBB73-D037-49E9-B260-F103E34130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8" t="13077" r="84208" b="69519"/>
          <a:stretch/>
        </p:blipFill>
        <p:spPr>
          <a:xfrm>
            <a:off x="4362660" y="2281188"/>
            <a:ext cx="3523252" cy="3550674"/>
          </a:xfrm>
          <a:prstGeom prst="rect">
            <a:avLst/>
          </a:prstGeom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id="{119CDA75-71CB-4016-ADB2-CE236AAD23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0" t="1966" r="75522" b="78319"/>
          <a:stretch/>
        </p:blipFill>
        <p:spPr>
          <a:xfrm>
            <a:off x="8884486" y="1017505"/>
            <a:ext cx="3236273" cy="2813105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5FA031B2-0BCF-434E-9229-887D992E9D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44" t="8142" r="24446" b="80770"/>
          <a:stretch/>
        </p:blipFill>
        <p:spPr>
          <a:xfrm>
            <a:off x="876042" y="4185695"/>
            <a:ext cx="2779240" cy="2747366"/>
          </a:xfrm>
          <a:prstGeom prst="rect">
            <a:avLst/>
          </a:prstGeom>
        </p:spPr>
      </p:pic>
      <p:pic>
        <p:nvPicPr>
          <p:cNvPr id="19" name="图片 5">
            <a:extLst>
              <a:ext uri="{FF2B5EF4-FFF2-40B4-BE49-F238E27FC236}">
                <a16:creationId xmlns:a16="http://schemas.microsoft.com/office/drawing/2014/main" id="{D7814B4C-0B4A-498D-9C47-F2B5A0D95A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94" y="1492608"/>
            <a:ext cx="3147021" cy="2158742"/>
          </a:xfrm>
          <a:prstGeom prst="rect">
            <a:avLst/>
          </a:prstGeom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id="{ADB4EAA3-6034-4448-9614-BA8919826D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07"/>
          <a:stretch/>
        </p:blipFill>
        <p:spPr>
          <a:xfrm rot="944558">
            <a:off x="2475232" y="1660735"/>
            <a:ext cx="1610053" cy="2218989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AF5063E-D37D-4B80-B016-A14265BB0EFF}"/>
              </a:ext>
            </a:extLst>
          </p:cNvPr>
          <p:cNvSpPr/>
          <p:nvPr/>
        </p:nvSpPr>
        <p:spPr>
          <a:xfrm>
            <a:off x="0" y="2571979"/>
            <a:ext cx="3403482" cy="4131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 chích bông</a:t>
            </a:r>
            <a:endParaRPr lang="en-US" sz="36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AAE2B0D-C960-4B7F-97C7-EFDAD145E940}"/>
              </a:ext>
            </a:extLst>
          </p:cNvPr>
          <p:cNvSpPr/>
          <p:nvPr/>
        </p:nvSpPr>
        <p:spPr>
          <a:xfrm>
            <a:off x="1213894" y="4599305"/>
            <a:ext cx="2516010" cy="14302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 chích bông</a:t>
            </a:r>
            <a:endParaRPr lang="en-US" sz="3600" b="1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B5D5CC7-C550-4B72-BC40-B2880646DBB4}"/>
              </a:ext>
            </a:extLst>
          </p:cNvPr>
          <p:cNvSpPr/>
          <p:nvPr/>
        </p:nvSpPr>
        <p:spPr>
          <a:xfrm>
            <a:off x="5354687" y="3830610"/>
            <a:ext cx="2294342" cy="12800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600" b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nhỏ, xinh đẹp</a:t>
            </a:r>
            <a:endParaRPr lang="en-US" sz="3600" b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8A7E838-1B39-4A16-9C66-7F14F1D53EAE}"/>
              </a:ext>
            </a:extLst>
          </p:cNvPr>
          <p:cNvSpPr/>
          <p:nvPr/>
        </p:nvSpPr>
        <p:spPr>
          <a:xfrm>
            <a:off x="9367935" y="1934200"/>
            <a:ext cx="1793645" cy="9797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6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ắt sâu</a:t>
            </a:r>
            <a:endParaRPr lang="en-US" sz="36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9473FD-6F78-423C-95DB-B43F9D6518A5}"/>
              </a:ext>
            </a:extLst>
          </p:cNvPr>
          <p:cNvGrpSpPr/>
          <p:nvPr/>
        </p:nvGrpSpPr>
        <p:grpSpPr>
          <a:xfrm>
            <a:off x="551264" y="168327"/>
            <a:ext cx="9927266" cy="1002872"/>
            <a:chOff x="551264" y="168327"/>
            <a:chExt cx="9927266" cy="10028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4B2BDA6-66BF-4D51-AEE9-138C859B87FD}"/>
                </a:ext>
              </a:extLst>
            </p:cNvPr>
            <p:cNvSpPr/>
            <p:nvPr/>
          </p:nvSpPr>
          <p:spPr>
            <a:xfrm>
              <a:off x="551264" y="168327"/>
              <a:ext cx="1002872" cy="10028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12EFEA8-FF53-46B4-B258-D05B787213F7}"/>
                </a:ext>
              </a:extLst>
            </p:cNvPr>
            <p:cNvGrpSpPr/>
            <p:nvPr/>
          </p:nvGrpSpPr>
          <p:grpSpPr>
            <a:xfrm>
              <a:off x="562974" y="168327"/>
              <a:ext cx="9915556" cy="991162"/>
              <a:chOff x="562974" y="168327"/>
              <a:chExt cx="9915556" cy="99116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5E887ED-B0E1-4D31-8D86-A186A3DDBE47}"/>
                  </a:ext>
                </a:extLst>
              </p:cNvPr>
              <p:cNvSpPr/>
              <p:nvPr/>
            </p:nvSpPr>
            <p:spPr>
              <a:xfrm>
                <a:off x="562974" y="275611"/>
                <a:ext cx="9742562" cy="632497"/>
              </a:xfrm>
              <a:custGeom>
                <a:avLst/>
                <a:gdLst>
                  <a:gd name="connsiteX0" fmla="*/ 831065 w 10528376"/>
                  <a:gd name="connsiteY0" fmla="*/ 0 h 1541992"/>
                  <a:gd name="connsiteX1" fmla="*/ 847531 w 10528376"/>
                  <a:gd name="connsiteY1" fmla="*/ 0 h 1541992"/>
                  <a:gd name="connsiteX2" fmla="*/ 10528376 w 10528376"/>
                  <a:gd name="connsiteY2" fmla="*/ 0 h 1541992"/>
                  <a:gd name="connsiteX3" fmla="*/ 10528376 w 10528376"/>
                  <a:gd name="connsiteY3" fmla="*/ 1541991 h 1541992"/>
                  <a:gd name="connsiteX4" fmla="*/ 847553 w 10528376"/>
                  <a:gd name="connsiteY4" fmla="*/ 1541991 h 1541992"/>
                  <a:gd name="connsiteX5" fmla="*/ 847531 w 10528376"/>
                  <a:gd name="connsiteY5" fmla="*/ 1541992 h 1541992"/>
                  <a:gd name="connsiteX6" fmla="*/ 847509 w 10528376"/>
                  <a:gd name="connsiteY6" fmla="*/ 1541991 h 1541992"/>
                  <a:gd name="connsiteX7" fmla="*/ 831065 w 10528376"/>
                  <a:gd name="connsiteY7" fmla="*/ 1541991 h 1541992"/>
                  <a:gd name="connsiteX8" fmla="*/ 831065 w 10528376"/>
                  <a:gd name="connsiteY8" fmla="*/ 1541236 h 1541992"/>
                  <a:gd name="connsiteX9" fmla="*/ 760876 w 10528376"/>
                  <a:gd name="connsiteY9" fmla="*/ 1538011 h 1541992"/>
                  <a:gd name="connsiteX10" fmla="*/ 0 w 10528376"/>
                  <a:gd name="connsiteY10" fmla="*/ 770996 h 1541992"/>
                  <a:gd name="connsiteX11" fmla="*/ 760876 w 10528376"/>
                  <a:gd name="connsiteY11" fmla="*/ 3981 h 1541992"/>
                  <a:gd name="connsiteX12" fmla="*/ 831065 w 10528376"/>
                  <a:gd name="connsiteY12" fmla="*/ 756 h 154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28376" h="1541992">
                    <a:moveTo>
                      <a:pt x="831065" y="0"/>
                    </a:moveTo>
                    <a:lnTo>
                      <a:pt x="847531" y="0"/>
                    </a:lnTo>
                    <a:lnTo>
                      <a:pt x="10528376" y="0"/>
                    </a:lnTo>
                    <a:lnTo>
                      <a:pt x="10528376" y="1541991"/>
                    </a:lnTo>
                    <a:lnTo>
                      <a:pt x="847553" y="1541991"/>
                    </a:lnTo>
                    <a:lnTo>
                      <a:pt x="847531" y="1541992"/>
                    </a:lnTo>
                    <a:lnTo>
                      <a:pt x="847509" y="1541991"/>
                    </a:lnTo>
                    <a:lnTo>
                      <a:pt x="831065" y="1541991"/>
                    </a:lnTo>
                    <a:lnTo>
                      <a:pt x="831065" y="1541236"/>
                    </a:lnTo>
                    <a:lnTo>
                      <a:pt x="760876" y="1538011"/>
                    </a:lnTo>
                    <a:cubicBezTo>
                      <a:pt x="333504" y="1498529"/>
                      <a:pt x="0" y="1170192"/>
                      <a:pt x="0" y="770996"/>
                    </a:cubicBezTo>
                    <a:cubicBezTo>
                      <a:pt x="0" y="371800"/>
                      <a:pt x="333504" y="43463"/>
                      <a:pt x="760876" y="3981"/>
                    </a:cubicBezTo>
                    <a:lnTo>
                      <a:pt x="831065" y="756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C5B0F0A-9BA9-429C-AE52-87DFBCE25A3F}"/>
                  </a:ext>
                </a:extLst>
              </p:cNvPr>
              <p:cNvGrpSpPr/>
              <p:nvPr/>
            </p:nvGrpSpPr>
            <p:grpSpPr>
              <a:xfrm>
                <a:off x="562974" y="168327"/>
                <a:ext cx="9915556" cy="991162"/>
                <a:chOff x="587687" y="-81087"/>
                <a:chExt cx="9915556" cy="991162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3135416-A632-48B5-9688-890A62581F44}"/>
                    </a:ext>
                  </a:extLst>
                </p:cNvPr>
                <p:cNvSpPr txBox="1"/>
                <p:nvPr/>
              </p:nvSpPr>
              <p:spPr>
                <a:xfrm>
                  <a:off x="1590559" y="96892"/>
                  <a:ext cx="891268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Viết vào Phiếu đọc sách những điều em đã chia sẻ</a:t>
                  </a:r>
                  <a:endPara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658C6726-38BE-4300-967D-8235D46A9E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687" y="-81087"/>
                  <a:ext cx="991162" cy="991162"/>
                </a:xfrm>
                <a:prstGeom prst="ellips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</p:pic>
          </p:grpSp>
        </p:grpSp>
      </p:grpSp>
      <p:pic>
        <p:nvPicPr>
          <p:cNvPr id="29" name="Picture 2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CE7A26E-0B30-4376-9C66-584D03DC94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2552710" y="931081"/>
            <a:ext cx="7459116" cy="87348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F360341-971E-4DEC-85EF-E67EF9F27AED}"/>
              </a:ext>
            </a:extLst>
          </p:cNvPr>
          <p:cNvGrpSpPr/>
          <p:nvPr/>
        </p:nvGrpSpPr>
        <p:grpSpPr>
          <a:xfrm>
            <a:off x="8035156" y="5110707"/>
            <a:ext cx="3985938" cy="1804562"/>
            <a:chOff x="8035156" y="5110707"/>
            <a:chExt cx="3985938" cy="1804562"/>
          </a:xfrm>
        </p:grpSpPr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7AACFCF-0E95-4589-863C-5422FAC88F36}"/>
                </a:ext>
              </a:extLst>
            </p:cNvPr>
            <p:cNvSpPr/>
            <p:nvPr/>
          </p:nvSpPr>
          <p:spPr bwMode="auto">
            <a:xfrm flipH="1">
              <a:off x="8035156" y="5110707"/>
              <a:ext cx="3953339" cy="1602099"/>
            </a:xfrm>
            <a:custGeom>
              <a:avLst/>
              <a:gdLst>
                <a:gd name="T0" fmla="*/ 49 w 346"/>
                <a:gd name="T1" fmla="*/ 92 h 196"/>
                <a:gd name="T2" fmla="*/ 46 w 346"/>
                <a:gd name="T3" fmla="*/ 71 h 196"/>
                <a:gd name="T4" fmla="*/ 116 w 346"/>
                <a:gd name="T5" fmla="*/ 0 h 196"/>
                <a:gd name="T6" fmla="*/ 180 w 346"/>
                <a:gd name="T7" fmla="*/ 41 h 196"/>
                <a:gd name="T8" fmla="*/ 223 w 346"/>
                <a:gd name="T9" fmla="*/ 22 h 196"/>
                <a:gd name="T10" fmla="*/ 283 w 346"/>
                <a:gd name="T11" fmla="*/ 82 h 196"/>
                <a:gd name="T12" fmla="*/ 282 w 346"/>
                <a:gd name="T13" fmla="*/ 91 h 196"/>
                <a:gd name="T14" fmla="*/ 294 w 346"/>
                <a:gd name="T15" fmla="*/ 91 h 196"/>
                <a:gd name="T16" fmla="*/ 346 w 346"/>
                <a:gd name="T17" fmla="*/ 144 h 196"/>
                <a:gd name="T18" fmla="*/ 294 w 346"/>
                <a:gd name="T19" fmla="*/ 196 h 196"/>
                <a:gd name="T20" fmla="*/ 52 w 346"/>
                <a:gd name="T21" fmla="*/ 196 h 196"/>
                <a:gd name="T22" fmla="*/ 0 w 346"/>
                <a:gd name="T23" fmla="*/ 144 h 196"/>
                <a:gd name="T24" fmla="*/ 49 w 346"/>
                <a:gd name="T25" fmla="*/ 9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196">
                  <a:moveTo>
                    <a:pt x="49" y="92"/>
                  </a:moveTo>
                  <a:cubicBezTo>
                    <a:pt x="47" y="85"/>
                    <a:pt x="46" y="78"/>
                    <a:pt x="46" y="71"/>
                  </a:cubicBezTo>
                  <a:cubicBezTo>
                    <a:pt x="46" y="32"/>
                    <a:pt x="77" y="0"/>
                    <a:pt x="116" y="0"/>
                  </a:cubicBezTo>
                  <a:cubicBezTo>
                    <a:pt x="144" y="0"/>
                    <a:pt x="169" y="17"/>
                    <a:pt x="180" y="41"/>
                  </a:cubicBezTo>
                  <a:cubicBezTo>
                    <a:pt x="191" y="29"/>
                    <a:pt x="206" y="22"/>
                    <a:pt x="223" y="22"/>
                  </a:cubicBezTo>
                  <a:cubicBezTo>
                    <a:pt x="256" y="22"/>
                    <a:pt x="283" y="49"/>
                    <a:pt x="283" y="82"/>
                  </a:cubicBezTo>
                  <a:cubicBezTo>
                    <a:pt x="283" y="85"/>
                    <a:pt x="283" y="88"/>
                    <a:pt x="282" y="91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323" y="91"/>
                    <a:pt x="346" y="115"/>
                    <a:pt x="346" y="144"/>
                  </a:cubicBezTo>
                  <a:cubicBezTo>
                    <a:pt x="346" y="172"/>
                    <a:pt x="323" y="196"/>
                    <a:pt x="294" y="196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24" y="196"/>
                    <a:pt x="0" y="172"/>
                    <a:pt x="0" y="144"/>
                  </a:cubicBezTo>
                  <a:cubicBezTo>
                    <a:pt x="0" y="116"/>
                    <a:pt x="22" y="94"/>
                    <a:pt x="49" y="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pic>
          <p:nvPicPr>
            <p:cNvPr id="31" name="Picture 3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38D856A-9565-4870-B6D3-AE9169541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8547" y="5327141"/>
              <a:ext cx="3672547" cy="158812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AFD15F3-D351-4AA1-A961-7E253FA17C08}"/>
              </a:ext>
            </a:extLst>
          </p:cNvPr>
          <p:cNvSpPr txBox="1"/>
          <p:nvPr/>
        </p:nvSpPr>
        <p:spPr>
          <a:xfrm>
            <a:off x="4040660" y="1836567"/>
            <a:ext cx="417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một bài về đồ vật hoặc con vật</a:t>
            </a:r>
          </a:p>
        </p:txBody>
      </p:sp>
    </p:spTree>
    <p:extLst>
      <p:ext uri="{BB962C8B-B14F-4D97-AF65-F5344CB8AC3E}">
        <p14:creationId xmlns:p14="http://schemas.microsoft.com/office/powerpoint/2010/main" val="209815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67D8F32-E064-4255-8C2A-F2A3ED8443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BC6C950-846F-46C3-BD93-0FDA41D7D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40" y="284448"/>
            <a:ext cx="7472996" cy="4460304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01B2E1E8-D346-48F5-80D9-4F8EF1011B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464" y="1615137"/>
            <a:ext cx="3480877" cy="4723718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52661D62-DB95-401F-A84A-237B76E814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41" y="713233"/>
            <a:ext cx="6953859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1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eo5iabnv">
      <a:majorFont>
        <a:latin typeface="微软雅黑"/>
        <a:ea typeface="仓耳暖男手札体 W01"/>
        <a:cs typeface=""/>
      </a:majorFont>
      <a:minorFont>
        <a:latin typeface="微软雅黑"/>
        <a:ea typeface="仓耳暖男手札体 W01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311</Words>
  <Application>Microsoft Office PowerPoint</Application>
  <PresentationFormat>Widescreen</PresentationFormat>
  <Paragraphs>43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微软雅黑</vt:lpstr>
      <vt:lpstr>宋体</vt:lpstr>
      <vt:lpstr>Arial</vt:lpstr>
      <vt:lpstr>Calibri</vt:lpstr>
      <vt:lpstr>等线</vt:lpstr>
      <vt:lpstr>Times New Roman</vt:lpstr>
      <vt:lpstr>Trebuchet MS</vt:lpstr>
      <vt:lpstr>仓耳暖男手札体 W01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班干部竞选</dc:title>
  <dc:creator>第一PPT</dc:creator>
  <cp:keywords>www.1ppt.com</cp:keywords>
  <dc:description>www.1ppt.com</dc:description>
  <cp:lastModifiedBy>Trịnh Thị Thanh Loan</cp:lastModifiedBy>
  <cp:revision>90</cp:revision>
  <dcterms:created xsi:type="dcterms:W3CDTF">2019-07-12T13:48:24Z</dcterms:created>
  <dcterms:modified xsi:type="dcterms:W3CDTF">2021-12-03T00:34:20Z</dcterms:modified>
</cp:coreProperties>
</file>